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1D93E4-AFF4-24EA-EB6E-9A9354AC0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E6B2A96-DC0F-C14F-D0D8-DA54026AB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6BE7D6-680E-C4E1-503A-C199D767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2A63F7-5175-A404-A40A-E7396679E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330325-C0C9-E6E4-0388-C0EE58EC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50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FA2E21-8690-4A2E-C2F8-CE62A7DD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C5A150E-4C25-DB6A-8CDF-AD29B9926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0F732F-013B-C0F8-0931-869B9229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AFF49D-6397-8B7D-CB03-D86ED22E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0D2D19-877F-20CD-A1EF-84B4E071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095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C96D8E1-EC92-CBA7-BDF3-44B781CBB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82A355-671F-CBEC-F2A7-45B2F1141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FAC926-357D-3BE4-0082-081E828A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5DB0F6-60B9-9449-9550-7E84B6F2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E30A91-A0E2-6937-451C-FC53E97A1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8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DE0A4F-C50D-EE1D-0098-605D86A6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3FAE91-67FE-14AD-D497-823E8E95E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C2A60-1917-0E9D-777C-F9F05567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A095E0-4FBA-E9BB-2F27-322CA5E8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9A2E83-E0FC-7B9E-0B22-14992975C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948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8404A8-F133-6224-FE73-F4800F2D0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28D138-99B2-58B1-BE5E-3260F4FCE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B2248D-FC8A-7752-33B3-8200204B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41E2D2-CA95-CD15-EAD8-F8497CA1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44BF33-0954-3778-B188-B2BFD6A6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26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AB1504-0BF3-2C2E-3F4D-160F0270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C9D3A4-9FBB-E711-77CC-ED0C69A41F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F696419-6B86-E70A-E92A-C5BA130B6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FFBFE5D-99A2-FE2D-AF0A-F97FF882B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85F2F82-7F10-E6DE-5417-DEFC13F7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58070A-E625-97AB-A9F0-F627F570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3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F444AD-B456-3DBD-2601-C2D90BBC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A81AE79-9DA9-D678-39A2-CF4B54A80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9E6AF4-0BE8-741A-8836-5E0278D60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D4C08DC-0B7F-D9E6-2D80-C72F631A4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E2AA532-B966-A7B2-06F5-F5A1B6386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BCBE5E5-823D-8E33-5409-3AA48ACA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7A55FD-DF20-EBD8-9333-6602B7B2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86471C7-554F-731B-2CA9-528FACD6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93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EEDA8D-47F7-3BCA-44D3-9A4632DD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6AAD0EB-4B6A-0D40-A771-4168868C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C773457-5824-13BD-8D83-27FB46B3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81AC2DD-9E3E-6DFE-8AF0-50EEFBB2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2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BB363E-42F4-B707-F452-5C209631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AED93B5-B5A0-D35A-CEAB-343D9391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B3F882E-02D4-B400-1EAF-57AE986A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DAE7D3-1950-7CFA-2D8F-FC0629174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E131AF-AD9E-6CAD-EAE3-0B57D630F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65F61BA-9286-2A25-50B7-3D75408E6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994A36-F7DE-9CD3-F0D9-A8E54C2E8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852B86B-D153-0431-C435-8727636A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6B1D0A-9818-6E5A-9246-AD709AD7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32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0ADC07-C512-19E4-3E7F-87618AAE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4786D6E-4C82-B752-4BF8-CE9033A56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071ED35-27F7-19BD-B67F-62D947D94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62B690-FDFE-4CE0-2E6A-D3C804BE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44A5252-F2D7-29DF-5F3B-FC3A7F31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27E1422-6156-643E-B355-6A730EBB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3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EEE4DC9-0455-BFAD-4C11-F65AE2B7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3215D-6BEB-228A-9089-FB4C36E69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28FFF75-B315-5D73-7EB3-77E77CF7A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D0F6-D1FA-4718-A8FA-1D2469074AC3}" type="datetimeFigureOut">
              <a:rPr lang="ko-KR" altLang="en-US" smtClean="0"/>
              <a:t>2023-07-24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7AC511-8C3A-DC5A-7F94-9A67CF69D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233A6B-C94C-95F7-740A-1F43DB0A4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6F605-7C59-4FBD-8F7C-0FF8366BF0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텍스트, 폰트, 스크린샷, 번호이(가) 표시된 사진&#10;&#10;자동 생성된 설명">
            <a:extLst>
              <a:ext uri="{FF2B5EF4-FFF2-40B4-BE49-F238E27FC236}">
                <a16:creationId xmlns:a16="http://schemas.microsoft.com/office/drawing/2014/main" id="{1DE27676-FACC-E7AF-6540-798E6A5EB7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7" t="12485" r="79056" b="61811"/>
          <a:stretch/>
        </p:blipFill>
        <p:spPr>
          <a:xfrm rot="449414">
            <a:off x="3301176" y="1952903"/>
            <a:ext cx="2125651" cy="2333052"/>
          </a:xfrm>
          <a:prstGeom prst="rect">
            <a:avLst/>
          </a:prstGeom>
        </p:spPr>
      </p:pic>
      <p:pic>
        <p:nvPicPr>
          <p:cNvPr id="11" name="그림 10" descr="상징, 원, 로고, 엠블럼이(가) 표시된 사진&#10;&#10;자동 생성된 설명">
            <a:extLst>
              <a:ext uri="{FF2B5EF4-FFF2-40B4-BE49-F238E27FC236}">
                <a16:creationId xmlns:a16="http://schemas.microsoft.com/office/drawing/2014/main" id="{D71A96F4-8416-A67C-3653-BF8EF497E7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54" y="2207492"/>
            <a:ext cx="1618455" cy="17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9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영미</dc:creator>
  <cp:lastModifiedBy>박 영미</cp:lastModifiedBy>
  <cp:revision>5</cp:revision>
  <dcterms:created xsi:type="dcterms:W3CDTF">2023-06-28T04:23:23Z</dcterms:created>
  <dcterms:modified xsi:type="dcterms:W3CDTF">2023-07-24T07:53:10Z</dcterms:modified>
</cp:coreProperties>
</file>